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2" r:id="rId5"/>
    <p:sldId id="264" r:id="rId6"/>
    <p:sldId id="265" r:id="rId7"/>
    <p:sldId id="259" r:id="rId8"/>
    <p:sldId id="274" r:id="rId9"/>
    <p:sldId id="275" r:id="rId10"/>
    <p:sldId id="276" r:id="rId11"/>
    <p:sldId id="278" r:id="rId12"/>
    <p:sldId id="279" r:id="rId13"/>
    <p:sldId id="266" r:id="rId14"/>
    <p:sldId id="267" r:id="rId15"/>
    <p:sldId id="273" r:id="rId16"/>
    <p:sldId id="269" r:id="rId17"/>
    <p:sldId id="270" r:id="rId18"/>
    <p:sldId id="271" r:id="rId19"/>
    <p:sldId id="272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00FF"/>
    <a:srgbClr val="990000"/>
    <a:srgbClr val="B0B1EC"/>
    <a:srgbClr val="FFFF00"/>
    <a:srgbClr val="33CCFF"/>
    <a:srgbClr val="FF3300"/>
    <a:srgbClr val="F5F260"/>
    <a:srgbClr val="ECEC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75ACF-2171-44BD-AE5E-410D64B3E860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F8C05-D7CC-4E95-B865-949195E77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9.jpeg"/><Relationship Id="rId7" Type="http://schemas.openxmlformats.org/officeDocument/2006/relationships/image" Target="../media/image23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438400" y="304800"/>
            <a:ext cx="4191000" cy="17526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685800"/>
            <a:ext cx="3657600" cy="1066800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pPr algn="ctr"/>
            <a:r>
              <a:rPr lang="bn-BD" sz="1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orange_roses-01216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533400" y="2375568"/>
            <a:ext cx="7924800" cy="410143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120914"/>
            <a:ext cx="4267200" cy="76944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>
            <a:solidFill>
              <a:srgbClr val="000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855655"/>
            <a:ext cx="7010400" cy="280076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28575">
            <a:solidFill>
              <a:schemeClr val="tx1">
                <a:lumMod val="95000"/>
                <a:lumOff val="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সাজেদা জাহান</a:t>
            </a:r>
          </a:p>
          <a:p>
            <a:pPr algn="ctr"/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সহকারি শিক্ষিকা</a:t>
            </a:r>
          </a:p>
          <a:p>
            <a:pPr algn="ctr"/>
            <a:r>
              <a:rPr lang="bn-BD" sz="44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অরুন চন্দ্র সরকারি প্রাথমিক বিদ্যালয়</a:t>
            </a:r>
          </a:p>
          <a:p>
            <a:pPr algn="ctr"/>
            <a:r>
              <a:rPr lang="bn-BD" sz="44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সদর,নোয়াখালী।</a:t>
            </a:r>
            <a:endParaRPr lang="en-US" sz="44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169855"/>
            <a:ext cx="64770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LightBAN" pitchFamily="2" charset="0"/>
                <a:cs typeface="NikoshLightBAN" pitchFamily="2" charset="0"/>
              </a:rPr>
              <a:t> শ্রেণিঃ পঞ্চম</a:t>
            </a:r>
          </a:p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বিষয়ঃবিজ্ঞান</a:t>
            </a:r>
          </a:p>
          <a:p>
            <a:pPr algn="ctr"/>
            <a:r>
              <a:rPr lang="bn-BD" sz="4000" dirty="0" smtClean="0">
                <a:solidFill>
                  <a:srgbClr val="CC00FF"/>
                </a:solidFill>
                <a:latin typeface="NikoshLightBAN" pitchFamily="2" charset="0"/>
                <a:cs typeface="NikoshLightBAN" pitchFamily="2" charset="0"/>
              </a:rPr>
              <a:t>পাঠ শিরোনামঃসুস্থ জীবনের জন্য খাদ্য।</a:t>
            </a:r>
          </a:p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LightBAN" pitchFamily="2" charset="0"/>
                <a:cs typeface="NikoshLightBAN" pitchFamily="2" charset="0"/>
              </a:rPr>
              <a:t>সময়ঃ ৪০ মিনিট।</a:t>
            </a:r>
            <a:endParaRPr lang="en-US" sz="4000" dirty="0">
              <a:solidFill>
                <a:srgbClr val="7030A0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457200" y="228600"/>
            <a:ext cx="8229600" cy="6477000"/>
          </a:xfrm>
          <a:prstGeom prst="flowChartPunchedTape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 </a:t>
            </a:r>
            <a:endParaRPr lang="bn-BD" sz="3200" b="1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200" b="1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জাঙ্ক ফুড কী তা বলতে ও লিখতে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ছয়টি জাঙ্ক ফুডের নাম লিখতে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জাঙ্ক ফুড খাওয়ার ক্ষতিকর দিক সম্পর্কে  বলতে ও লিখতে </a:t>
            </a:r>
          </a:p>
          <a:p>
            <a:pPr marL="514350" indent="-514350"/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পারবে।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143000" y="1447800"/>
            <a:ext cx="6858000" cy="1524000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পাঠের শিরোনামঃসুস্থ জীবনের জন্য খাদ্য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1143000" y="4114800"/>
            <a:ext cx="6858000" cy="1447800"/>
          </a:xfrm>
          <a:prstGeom prst="flowChartAlternateProcess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পাঠ্যাংশঃজাঙ্ক ফুড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tato chips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905000"/>
            <a:ext cx="4343400" cy="35052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6" name="Picture 5" descr="potato-chips-s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905000"/>
            <a:ext cx="4419600" cy="3505200"/>
          </a:xfrm>
          <a:prstGeom prst="rect">
            <a:avLst/>
          </a:prstGeom>
          <a:solidFill>
            <a:srgbClr val="FFFF00"/>
          </a:solidFill>
          <a:ln w="38100" cap="sq">
            <a:solidFill>
              <a:srgbClr val="FFFF00"/>
            </a:solidFill>
            <a:prstDash val="solid"/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Oval 8"/>
          <p:cNvSpPr/>
          <p:nvPr/>
        </p:nvSpPr>
        <p:spPr>
          <a:xfrm>
            <a:off x="1981200" y="152400"/>
            <a:ext cx="4724400" cy="1447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এগুলো কিসের ছবি?  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971800" y="5562600"/>
            <a:ext cx="2819400" cy="12192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C00FF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আলুর চিপস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rgar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50" y="1981200"/>
            <a:ext cx="302895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burger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1981200"/>
            <a:ext cx="2667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2057400" y="152400"/>
            <a:ext cx="4724400" cy="1447800"/>
          </a:xfrm>
          <a:prstGeom prst="ellipse">
            <a:avLst/>
          </a:prstGeom>
          <a:solidFill>
            <a:srgbClr val="33CCFF"/>
          </a:solidFill>
          <a:ln w="38100">
            <a:solidFill>
              <a:srgbClr val="7030A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এগুলো কিসের ছবি? 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400" y="5562600"/>
            <a:ext cx="35052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rgbClr val="FFFF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বার্গার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big-burger.jpg"/>
          <p:cNvPicPr>
            <a:picLocks noChangeAspect="1"/>
          </p:cNvPicPr>
          <p:nvPr/>
        </p:nvPicPr>
        <p:blipFill>
          <a:blip r:embed="rId5" cstate="print"/>
          <a:srcRect t="5941"/>
          <a:stretch>
            <a:fillRect/>
          </a:stretch>
        </p:blipFill>
        <p:spPr>
          <a:xfrm>
            <a:off x="228600" y="1981200"/>
            <a:ext cx="28194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ndi-2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4495800" y="1214120"/>
            <a:ext cx="4419600" cy="4272280"/>
          </a:xfrm>
          <a:prstGeom prst="rect">
            <a:avLst/>
          </a:prstGeom>
          <a:ln w="5715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andies-3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228600" y="1219200"/>
            <a:ext cx="4138022" cy="426720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295400" y="228600"/>
            <a:ext cx="6477000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solidFill>
              <a:srgbClr val="99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ছবিতে এগুলো কি দেখতে পাচ্ছ?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7000" y="5943600"/>
            <a:ext cx="3733800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99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ক্যান্ডি </a:t>
            </a:r>
            <a:endParaRPr lang="en-US" sz="40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ft drink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160559"/>
            <a:ext cx="7848600" cy="45544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1295400" y="228600"/>
            <a:ext cx="6477000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ছবিতে এগুলো কি দেখতে পাচ্ছ?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6019800"/>
            <a:ext cx="4191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কোমল পানীয়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an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5736798" y="1752600"/>
            <a:ext cx="2797602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pshezan_mango_juice-001_mid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510754" y="1752600"/>
            <a:ext cx="3168644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2057400" y="304800"/>
            <a:ext cx="5029200" cy="1295400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rgbClr val="33CCFF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এগুলো কিসের ছবি? 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5845314"/>
            <a:ext cx="5334000" cy="707886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কৃত্রিম বিভিন্ন ফলের রস</a:t>
            </a:r>
            <a:endParaRPr lang="en-US" sz="40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Pran_Frooto_Mango_Juice_.jpg"/>
          <p:cNvPicPr>
            <a:picLocks noChangeAspect="1"/>
          </p:cNvPicPr>
          <p:nvPr/>
        </p:nvPicPr>
        <p:blipFill>
          <a:blip r:embed="rId6" cstate="print"/>
          <a:srcRect l="31034" r="24137"/>
          <a:stretch>
            <a:fillRect/>
          </a:stretch>
        </p:blipFill>
        <p:spPr>
          <a:xfrm>
            <a:off x="3755598" y="1752600"/>
            <a:ext cx="1909011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ocolate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533400" y="1524000"/>
            <a:ext cx="83058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2"/>
          <p:cNvSpPr/>
          <p:nvPr/>
        </p:nvSpPr>
        <p:spPr>
          <a:xfrm>
            <a:off x="1676400" y="76200"/>
            <a:ext cx="5715000" cy="12954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এটা কিসের ছবি? 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5943600"/>
            <a:ext cx="39624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00FF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চকলেট </a:t>
            </a:r>
            <a:endParaRPr lang="en-US" sz="40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rgar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343276"/>
            <a:ext cx="2590800" cy="24384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candies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81824" y="1219200"/>
            <a:ext cx="2533176" cy="2036673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chocolat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1447800"/>
            <a:ext cx="2794000" cy="16764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potato 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600" y="3515360"/>
            <a:ext cx="2438400" cy="2275840"/>
          </a:xfrm>
          <a:prstGeom prst="rect">
            <a:avLst/>
          </a:prstGeom>
          <a:ln w="38100" cap="sq">
            <a:solidFill>
              <a:srgbClr val="99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potato-chips-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4640" y="3429000"/>
            <a:ext cx="2677160" cy="2362200"/>
          </a:xfrm>
          <a:prstGeom prst="ellipse">
            <a:avLst/>
          </a:prstGeom>
          <a:ln w="63500" cap="rnd">
            <a:solidFill>
              <a:srgbClr val="B0B1E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Pran_Frooto_Mango_Juice_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1000" y="1143000"/>
            <a:ext cx="1981200" cy="20574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600200" y="152400"/>
            <a:ext cx="5943600" cy="707886"/>
          </a:xfrm>
          <a:prstGeom prst="rect">
            <a:avLst/>
          </a:prstGeom>
          <a:solidFill>
            <a:srgbClr val="B0B1EC"/>
          </a:solidFill>
          <a:ln w="28575">
            <a:solidFill>
              <a:srgbClr val="0000FF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ছবির খাদ্যগুলোর নাম কি?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1200" y="6019800"/>
            <a:ext cx="5334000" cy="707886"/>
          </a:xfrm>
          <a:prstGeom prst="rect">
            <a:avLst/>
          </a:prstGeom>
          <a:solidFill>
            <a:srgbClr val="B0B1EC"/>
          </a:solidFill>
          <a:ln w="38100">
            <a:solidFill>
              <a:srgbClr val="0000FF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জাঙ্ক খাদ্য বা জাঙ্কফুড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33600" y="533400"/>
            <a:ext cx="4953000" cy="1905000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জাঙ্কফুড কী?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267200" y="2514600"/>
            <a:ext cx="685800" cy="1219200"/>
          </a:xfrm>
          <a:prstGeom prst="downArrow">
            <a:avLst/>
          </a:prstGeom>
          <a:solidFill>
            <a:srgbClr val="B0B1EC"/>
          </a:solidFill>
          <a:ln>
            <a:solidFill>
              <a:srgbClr val="0000FF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09600" y="3886200"/>
            <a:ext cx="8001000" cy="2362200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00FF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জাঙ্কফুড হচ্ছে একধরনের কৃত্রিম খাদ্য যাতে চর্বি,লবণ,কার্বনেট ইত্যাদি ক্ষতিকারক দ্রবের আধিক্য থাকে।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143000"/>
            <a:ext cx="617220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99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জাঙ্কফুড খাওয়া উচিত নয় কেন?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705761"/>
            <a:ext cx="80010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99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জাঙ্কফুডে উচ্চ মাত্রায় চর্বি, লবণ বা চিনি থাকে।</a:t>
            </a:r>
            <a:endParaRPr lang="en-US" sz="4000" dirty="0" smtClean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যা সাস্থের জন্য মোটেও উপকারী নয়।</a:t>
            </a:r>
            <a:endParaRPr lang="en-US" sz="40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533400" y="762000"/>
            <a:ext cx="7772400" cy="5181600"/>
          </a:xfrm>
          <a:prstGeom prst="flowChartPunchedTap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নিরব পাঠ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2783"/>
            <a:ext cx="25908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বার্গার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ক্যান্ডি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আলুর চিপস চকলেট 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কোমল পানীয়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আইসক্রীম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argar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2895600"/>
            <a:ext cx="1600200" cy="1143000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oft-drin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5505450"/>
            <a:ext cx="1600200" cy="1200150"/>
          </a:xfrm>
          <a:prstGeom prst="rect">
            <a:avLst/>
          </a:prstGeom>
          <a:solidFill>
            <a:srgbClr val="0000FF"/>
          </a:solidFill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potato-chips-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1800" y="4114800"/>
            <a:ext cx="1600200" cy="1317498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candi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838200"/>
            <a:ext cx="1600200" cy="942474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chocolat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1800" y="1905000"/>
            <a:ext cx="1600200" cy="914400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371600" y="54114"/>
            <a:ext cx="62484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দাগ টেনে ছবির সাথে নামের মিল 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752600" y="1447800"/>
            <a:ext cx="4876800" cy="18288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828800" y="1295400"/>
            <a:ext cx="4724400" cy="10668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667000" y="3276600"/>
            <a:ext cx="3962400" cy="15240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133600" y="2362200"/>
            <a:ext cx="4343400" cy="17526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971800" y="5105400"/>
            <a:ext cx="3581400" cy="9144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33400"/>
            <a:ext cx="5486400" cy="646331"/>
          </a:xfrm>
          <a:prstGeom prst="rect">
            <a:avLst/>
          </a:prstGeom>
          <a:solidFill>
            <a:srgbClr val="B0B1EC"/>
          </a:solidFill>
          <a:ln w="38100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সঠিক উত্তরটি বল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218093"/>
            <a:ext cx="556260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৩।জাঙ্কফুডে উচ্চ মাত্রায় কি থাকে?</a:t>
            </a:r>
          </a:p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ক)পুষ্টি খ)ভিটামিন গ)শক্তি ঘ) চর্বি ।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1712893"/>
            <a:ext cx="579120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742950" indent="-742950"/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১।নিচের কোনটি জাঙ্কফুড?</a:t>
            </a:r>
          </a:p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ক )পানি    খ) রুটি   গ)বার্গার   ঘ)ডাল 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465493"/>
            <a:ext cx="640080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742950" indent="-742950"/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২।কান্ডি কোন ধরনের খাদ্য?</a:t>
            </a:r>
          </a:p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ক)সুষম খাদ্য খ)জাঙ্কফুড গ)শর্করা খাদ্য ঘ)আমিষ খাদ্য।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600" y="1915180"/>
            <a:ext cx="1752600" cy="52322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CC00FF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গ)বার্গার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0" y="3667780"/>
            <a:ext cx="1676400" cy="52322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CC00FF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খ)জাঙ্কফুড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9000" y="5420380"/>
            <a:ext cx="1600200" cy="52322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CC00FF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ঘ)চর্বি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349514"/>
            <a:ext cx="51816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99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নিচের প্রশ্নগুলোর উত্তর লিখ।</a:t>
            </a:r>
            <a:endParaRPr lang="en-US" sz="40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810000"/>
            <a:ext cx="7086600" cy="19389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99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জাঙ্কফুড কী?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ছয়টি জাঙ্কফুড এর নাম লিখ।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জাঙ্কফুড খাওয়া উচিত নয় কেন?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267200" y="2362200"/>
            <a:ext cx="609600" cy="1143000"/>
          </a:xfrm>
          <a:prstGeom prst="downArrow">
            <a:avLst/>
          </a:prstGeom>
          <a:solidFill>
            <a:srgbClr val="7030A0"/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57400" y="533400"/>
            <a:ext cx="5105400" cy="1524000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-Right Arrow 3"/>
          <p:cNvSpPr/>
          <p:nvPr/>
        </p:nvSpPr>
        <p:spPr>
          <a:xfrm>
            <a:off x="2438400" y="609600"/>
            <a:ext cx="4343400" cy="1295400"/>
          </a:xfrm>
          <a:prstGeom prst="leftRightArrow">
            <a:avLst/>
          </a:prstGeom>
          <a:blipFill>
            <a:blip r:embed="rId4" cstate="print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267200" y="2286000"/>
            <a:ext cx="762000" cy="121920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05000" y="3657600"/>
            <a:ext cx="5486400" cy="24384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তুমি খাও এমন কিছু জাঙ্কফুডের নাম লিখে আনবে।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autiful-rose-flower-wallpap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905000"/>
            <a:ext cx="7467600" cy="4345371"/>
          </a:xfrm>
          <a:prstGeom prst="rect">
            <a:avLst/>
          </a:prstGeom>
          <a:ln w="38100" cap="sq">
            <a:solidFill>
              <a:srgbClr val="990000"/>
            </a:solidFill>
            <a:prstDash val="solid"/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Rounded Rectangle 2"/>
          <p:cNvSpPr/>
          <p:nvPr/>
        </p:nvSpPr>
        <p:spPr>
          <a:xfrm>
            <a:off x="2667000" y="457200"/>
            <a:ext cx="3733800" cy="1143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 w="38100">
            <a:solidFill>
              <a:schemeClr val="bg2">
                <a:lumMod val="1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99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8000" dirty="0">
              <a:solidFill>
                <a:srgbClr val="99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262</Words>
  <Application>Microsoft Office PowerPoint</Application>
  <PresentationFormat>On-screen Show (4:3)</PresentationFormat>
  <Paragraphs>63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noakhali</dc:creator>
  <cp:lastModifiedBy>PTI</cp:lastModifiedBy>
  <cp:revision>120</cp:revision>
  <dcterms:created xsi:type="dcterms:W3CDTF">2006-08-16T00:00:00Z</dcterms:created>
  <dcterms:modified xsi:type="dcterms:W3CDTF">2013-05-27T17:00:24Z</dcterms:modified>
</cp:coreProperties>
</file>